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858" r:id="rId1"/>
  </p:sldMasterIdLst>
  <p:notesMasterIdLst>
    <p:notesMasterId r:id="rId16"/>
  </p:notesMasterIdLst>
  <p:sldIdLst>
    <p:sldId id="256" r:id="rId2"/>
    <p:sldId id="257" r:id="rId3"/>
    <p:sldId id="258" r:id="rId4"/>
    <p:sldId id="267" r:id="rId5"/>
    <p:sldId id="268" r:id="rId6"/>
    <p:sldId id="269" r:id="rId7"/>
    <p:sldId id="260" r:id="rId8"/>
    <p:sldId id="266" r:id="rId9"/>
    <p:sldId id="270" r:id="rId10"/>
    <p:sldId id="259" r:id="rId11"/>
    <p:sldId id="262" r:id="rId12"/>
    <p:sldId id="261" r:id="rId13"/>
    <p:sldId id="264" r:id="rId14"/>
    <p:sldId id="272" r:id="rId15"/>
  </p:sldIdLst>
  <p:sldSz cx="14630400" cy="8229600"/>
  <p:notesSz cx="8229600" cy="14630400"/>
  <p:embeddedFontLst>
    <p:embeddedFont>
      <p:font typeface="ADLaM Display" panose="02010000000000000000" pitchFamily="2" charset="0"/>
      <p:regular r:id="rId17"/>
    </p:embeddedFont>
    <p:embeddedFont>
      <p:font typeface="Arimo" panose="020B0604020202020204" charset="0"/>
      <p:regular r:id="rId18"/>
    </p:embeddedFont>
    <p:embeddedFont>
      <p:font typeface="Outfit Extra Bold" panose="020B0604020202020204" charset="0"/>
      <p:regular r:id="rId19"/>
    </p:embeddedFont>
  </p:embeddedFontLst>
  <p:defaultTextStyle>
    <a:defPPr>
      <a:defRPr lang="en-US"/>
    </a:defPPr>
    <a:lvl1pPr marL="0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051" algn="l" defTabSz="91426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460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19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457131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914263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1371394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828526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5657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2742789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3199920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3657051" algn="l" defTabSz="914263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2556514"/>
            <a:ext cx="12435840" cy="17640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60" y="4663440"/>
            <a:ext cx="10241280" cy="21031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29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5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8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17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47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76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06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35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972280" y="396240"/>
            <a:ext cx="5265421" cy="84258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0950" y="396240"/>
            <a:ext cx="15557499" cy="84258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5701" y="5288284"/>
            <a:ext cx="12435840" cy="163449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5701" y="3488056"/>
            <a:ext cx="12435840" cy="1800224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2946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5895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884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179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473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7683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062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3575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0941" y="2305050"/>
            <a:ext cx="10411459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826249" y="2305050"/>
            <a:ext cx="10411461" cy="651700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842136"/>
            <a:ext cx="6464301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2946" indent="0">
              <a:buNone/>
              <a:defRPr sz="2900" b="1"/>
            </a:lvl2pPr>
            <a:lvl3pPr marL="1305895" indent="0">
              <a:buNone/>
              <a:defRPr sz="2600" b="1"/>
            </a:lvl3pPr>
            <a:lvl4pPr marL="1958843" indent="0">
              <a:buNone/>
              <a:defRPr sz="2300" b="1"/>
            </a:lvl4pPr>
            <a:lvl5pPr marL="2611791" indent="0">
              <a:buNone/>
              <a:defRPr sz="2300" b="1"/>
            </a:lvl5pPr>
            <a:lvl6pPr marL="3264735" indent="0">
              <a:buNone/>
              <a:defRPr sz="2300" b="1"/>
            </a:lvl6pPr>
            <a:lvl7pPr marL="3917683" indent="0">
              <a:buNone/>
              <a:defRPr sz="2300" b="1"/>
            </a:lvl7pPr>
            <a:lvl8pPr marL="4570629" indent="0">
              <a:buNone/>
              <a:defRPr sz="2300" b="1"/>
            </a:lvl8pPr>
            <a:lvl9pPr marL="5223575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1520" y="2609850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32042" y="1842136"/>
            <a:ext cx="6466840" cy="76771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2946" indent="0">
              <a:buNone/>
              <a:defRPr sz="2900" b="1"/>
            </a:lvl2pPr>
            <a:lvl3pPr marL="1305895" indent="0">
              <a:buNone/>
              <a:defRPr sz="2600" b="1"/>
            </a:lvl3pPr>
            <a:lvl4pPr marL="1958843" indent="0">
              <a:buNone/>
              <a:defRPr sz="2300" b="1"/>
            </a:lvl4pPr>
            <a:lvl5pPr marL="2611791" indent="0">
              <a:buNone/>
              <a:defRPr sz="2300" b="1"/>
            </a:lvl5pPr>
            <a:lvl6pPr marL="3264735" indent="0">
              <a:buNone/>
              <a:defRPr sz="2300" b="1"/>
            </a:lvl6pPr>
            <a:lvl7pPr marL="3917683" indent="0">
              <a:buNone/>
              <a:defRPr sz="2300" b="1"/>
            </a:lvl7pPr>
            <a:lvl8pPr marL="4570629" indent="0">
              <a:buNone/>
              <a:defRPr sz="2300" b="1"/>
            </a:lvl8pPr>
            <a:lvl9pPr marL="5223575" indent="0">
              <a:buNone/>
              <a:defRPr sz="23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32042" y="2609850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1529" y="327660"/>
            <a:ext cx="4813301" cy="139446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327660"/>
            <a:ext cx="8178800" cy="7023736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9" y="1722120"/>
            <a:ext cx="4813301" cy="5629276"/>
          </a:xfrm>
        </p:spPr>
        <p:txBody>
          <a:bodyPr/>
          <a:lstStyle>
            <a:lvl1pPr marL="0" indent="0">
              <a:buNone/>
              <a:defRPr sz="2000"/>
            </a:lvl1pPr>
            <a:lvl2pPr marL="652946" indent="0">
              <a:buNone/>
              <a:defRPr sz="1700"/>
            </a:lvl2pPr>
            <a:lvl3pPr marL="1305895" indent="0">
              <a:buNone/>
              <a:defRPr sz="1400"/>
            </a:lvl3pPr>
            <a:lvl4pPr marL="1958843" indent="0">
              <a:buNone/>
              <a:defRPr sz="1300"/>
            </a:lvl4pPr>
            <a:lvl5pPr marL="2611791" indent="0">
              <a:buNone/>
              <a:defRPr sz="1300"/>
            </a:lvl5pPr>
            <a:lvl6pPr marL="3264735" indent="0">
              <a:buNone/>
              <a:defRPr sz="1300"/>
            </a:lvl6pPr>
            <a:lvl7pPr marL="3917683" indent="0">
              <a:buNone/>
              <a:defRPr sz="1300"/>
            </a:lvl7pPr>
            <a:lvl8pPr marL="4570629" indent="0">
              <a:buNone/>
              <a:defRPr sz="1300"/>
            </a:lvl8pPr>
            <a:lvl9pPr marL="5223575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2946" indent="0">
              <a:buNone/>
              <a:defRPr sz="4000"/>
            </a:lvl2pPr>
            <a:lvl3pPr marL="1305895" indent="0">
              <a:buNone/>
              <a:defRPr sz="3400"/>
            </a:lvl3pPr>
            <a:lvl4pPr marL="1958843" indent="0">
              <a:buNone/>
              <a:defRPr sz="2900"/>
            </a:lvl4pPr>
            <a:lvl5pPr marL="2611791" indent="0">
              <a:buNone/>
              <a:defRPr sz="2900"/>
            </a:lvl5pPr>
            <a:lvl6pPr marL="3264735" indent="0">
              <a:buNone/>
              <a:defRPr sz="2900"/>
            </a:lvl6pPr>
            <a:lvl7pPr marL="3917683" indent="0">
              <a:buNone/>
              <a:defRPr sz="2900"/>
            </a:lvl7pPr>
            <a:lvl8pPr marL="4570629" indent="0">
              <a:buNone/>
              <a:defRPr sz="2900"/>
            </a:lvl8pPr>
            <a:lvl9pPr marL="5223575" indent="0">
              <a:buNone/>
              <a:defRPr sz="29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2946" indent="0">
              <a:buNone/>
              <a:defRPr sz="1700"/>
            </a:lvl2pPr>
            <a:lvl3pPr marL="1305895" indent="0">
              <a:buNone/>
              <a:defRPr sz="1400"/>
            </a:lvl3pPr>
            <a:lvl4pPr marL="1958843" indent="0">
              <a:buNone/>
              <a:defRPr sz="1300"/>
            </a:lvl4pPr>
            <a:lvl5pPr marL="2611791" indent="0">
              <a:buNone/>
              <a:defRPr sz="1300"/>
            </a:lvl5pPr>
            <a:lvl6pPr marL="3264735" indent="0">
              <a:buNone/>
              <a:defRPr sz="1300"/>
            </a:lvl6pPr>
            <a:lvl7pPr marL="3917683" indent="0">
              <a:buNone/>
              <a:defRPr sz="1300"/>
            </a:lvl7pPr>
            <a:lvl8pPr marL="4570629" indent="0">
              <a:buNone/>
              <a:defRPr sz="1300"/>
            </a:lvl8pPr>
            <a:lvl9pPr marL="5223575" indent="0">
              <a:buNone/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97365-EBCA-4027-87D5-99FC1D4DF0BB}" type="datetimeFigureOut">
              <a:rPr lang="en-US" smtClean="0"/>
              <a:pPr/>
              <a:t>1/10/2025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1520" y="329566"/>
            <a:ext cx="13167360" cy="1371600"/>
          </a:xfrm>
          <a:prstGeom prst="rect">
            <a:avLst/>
          </a:prstGeom>
        </p:spPr>
        <p:txBody>
          <a:bodyPr vert="horz" lIns="130589" tIns="65295" rIns="130589" bIns="65295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1520" y="1920240"/>
            <a:ext cx="13167360" cy="5431156"/>
          </a:xfrm>
          <a:prstGeom prst="rect">
            <a:avLst/>
          </a:prstGeom>
        </p:spPr>
        <p:txBody>
          <a:bodyPr vert="horz" lIns="130589" tIns="65295" rIns="130589" bIns="6529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520" y="7627624"/>
            <a:ext cx="3413760" cy="438150"/>
          </a:xfrm>
          <a:prstGeom prst="rect">
            <a:avLst/>
          </a:prstGeom>
        </p:spPr>
        <p:txBody>
          <a:bodyPr vert="horz" lIns="130589" tIns="65295" rIns="130589" bIns="65295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B97365-EBCA-4027-87D5-99FC1D4DF0BB}" type="datetimeFigureOut">
              <a:rPr lang="en-US" smtClean="0"/>
              <a:pPr/>
              <a:t>1/10/2025</a:t>
            </a:fld>
            <a:endParaRPr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998720" y="7627624"/>
            <a:ext cx="4632960" cy="438150"/>
          </a:xfrm>
          <a:prstGeom prst="rect">
            <a:avLst/>
          </a:prstGeom>
        </p:spPr>
        <p:txBody>
          <a:bodyPr vert="horz" lIns="130589" tIns="65295" rIns="130589" bIns="65295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0" lang="en-US">
              <a:solidFill>
                <a:schemeClr val="tx1">
                  <a:shade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85120" y="7627624"/>
            <a:ext cx="3413760" cy="438150"/>
          </a:xfrm>
          <a:prstGeom prst="rect">
            <a:avLst/>
          </a:prstGeom>
        </p:spPr>
        <p:txBody>
          <a:bodyPr vert="horz" lIns="130589" tIns="65295" rIns="130589" bIns="65295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29E33-B620-47F9-BB04-8846C2A5AFCC}" type="slidenum">
              <a:rPr kumimoji="0" lang="en-US" smtClean="0"/>
              <a:pPr/>
              <a:t>‹#›</a:t>
            </a:fld>
            <a:endParaRPr kumimoji="0" lang="en-US" dirty="0">
              <a:solidFill>
                <a:schemeClr val="tx1">
                  <a:shade val="50000"/>
                </a:schemeClr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  <p:sldLayoutId id="2147483870" r:id="rId12"/>
    <p:sldLayoutId id="2147483871" r:id="rId13"/>
    <p:sldLayoutId id="2147483872" r:id="rId14"/>
    <p:sldLayoutId id="2147483873" r:id="rId15"/>
    <p:sldLayoutId id="2147483874" r:id="rId16"/>
    <p:sldLayoutId id="2147483875" r:id="rId17"/>
    <p:sldLayoutId id="2147483876" r:id="rId18"/>
    <p:sldLayoutId id="2147483878" r:id="rId19"/>
    <p:sldLayoutId id="2147483879" r:id="rId20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ctr" defTabSz="1305895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711" indent="-489711" algn="l" defTabSz="1305895" rtl="0" eaLnBrk="1" latinLnBrk="0" hangingPunct="1">
        <a:spcBef>
          <a:spcPct val="20000"/>
        </a:spcBef>
        <a:buFont typeface="Arial" pitchFamily="34" charset="0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040" indent="-408094" algn="l" defTabSz="1305895" rtl="0" eaLnBrk="1" latinLnBrk="0" hangingPunct="1">
        <a:spcBef>
          <a:spcPct val="20000"/>
        </a:spcBef>
        <a:buFont typeface="Arial" pitchFamily="34" charset="0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368" indent="-326472" algn="l" defTabSz="1305895" rtl="0" eaLnBrk="1" latinLnBrk="0" hangingPunct="1">
        <a:spcBef>
          <a:spcPct val="20000"/>
        </a:spcBef>
        <a:buFont typeface="Arial" pitchFamily="34" charset="0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314" indent="-326472" algn="l" defTabSz="1305895" rtl="0" eaLnBrk="1" latinLnBrk="0" hangingPunct="1">
        <a:spcBef>
          <a:spcPct val="20000"/>
        </a:spcBef>
        <a:buFont typeface="Arial" pitchFamily="34" charset="0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260" indent="-326472" algn="l" defTabSz="1305895" rtl="0" eaLnBrk="1" latinLnBrk="0" hangingPunct="1">
        <a:spcBef>
          <a:spcPct val="20000"/>
        </a:spcBef>
        <a:buFont typeface="Arial" pitchFamily="34" charset="0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1206" indent="-326472" algn="l" defTabSz="1305895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4153" indent="-326472" algn="l" defTabSz="1305895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7102" indent="-326472" algn="l" defTabSz="1305895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0050" indent="-326472" algn="l" defTabSz="1305895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2946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5895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8843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1791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4735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7683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629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3575" algn="l" defTabSz="1305895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1" y="55517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Teacher's Portal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4" y="1600203"/>
            <a:ext cx="41531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 Web Application for Teachers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7" name="Text 3"/>
          <p:cNvSpPr/>
          <p:nvPr/>
        </p:nvSpPr>
        <p:spPr>
          <a:xfrm>
            <a:off x="1270040" y="4788101"/>
            <a:ext cx="203073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endParaRPr lang="en-US" sz="2100" dirty="0"/>
          </a:p>
        </p:txBody>
      </p:sp>
      <p:sp>
        <p:nvSpPr>
          <p:cNvPr id="8" name="TextBox 7"/>
          <p:cNvSpPr txBox="1"/>
          <p:nvPr/>
        </p:nvSpPr>
        <p:spPr>
          <a:xfrm>
            <a:off x="793791" y="5800625"/>
            <a:ext cx="3552549" cy="584761"/>
          </a:xfrm>
          <a:prstGeom prst="rect">
            <a:avLst/>
          </a:prstGeom>
          <a:noFill/>
        </p:spPr>
        <p:txBody>
          <a:bodyPr wrap="none" lIns="91427" tIns="45713" rIns="91427" bIns="45713" rtlCol="0">
            <a:spAutoFit/>
          </a:bodyPr>
          <a:lstStyle/>
          <a:p>
            <a:r>
              <a:rPr lang="en-GB" sz="3200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TEAM MEMBERS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3791" y="6629397"/>
            <a:ext cx="2688530" cy="1323425"/>
          </a:xfrm>
          <a:prstGeom prst="rect">
            <a:avLst/>
          </a:prstGeom>
          <a:noFill/>
        </p:spPr>
        <p:txBody>
          <a:bodyPr wrap="none" lIns="91427" tIns="45713" rIns="91427" bIns="45713" rtlCol="0">
            <a:spAutoFit/>
          </a:bodyPr>
          <a:lstStyle/>
          <a:p>
            <a:pPr>
              <a:buFont typeface="Wingdings" pitchFamily="2" charset="2"/>
              <a:buChar char="Ø"/>
            </a:pPr>
            <a:r>
              <a:rPr lang="en-GB" sz="2000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MOHIB  ALI  KHAN</a:t>
            </a:r>
          </a:p>
          <a:p>
            <a:pPr>
              <a:buFont typeface="Wingdings" pitchFamily="2" charset="2"/>
              <a:buChar char="Ø"/>
            </a:pPr>
            <a:r>
              <a:rPr lang="en-GB" sz="2000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AHMED GUL</a:t>
            </a:r>
          </a:p>
          <a:p>
            <a:pPr>
              <a:buFont typeface="Wingdings" pitchFamily="2" charset="2"/>
              <a:buChar char="Ø"/>
            </a:pPr>
            <a:r>
              <a:rPr lang="en-GB" sz="2000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IHSANULLAH </a:t>
            </a:r>
          </a:p>
          <a:p>
            <a:r>
              <a:rPr lang="en-GB" sz="2000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1" y="20097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Design &amp; Aesthetics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2" y="331386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1417440" y="33138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Layout &amp; Structure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1417440" y="3804285"/>
            <a:ext cx="3041213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User-friendly interface.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4685467" y="3313867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5309118" y="3313867"/>
            <a:ext cx="304121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Color Scheme &amp; Typography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309118" y="4158615"/>
            <a:ext cx="3041213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Professional and minimalistic design with purple theme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93792" y="5366388"/>
            <a:ext cx="396835" cy="396835"/>
          </a:xfrm>
          <a:prstGeom prst="roundRect">
            <a:avLst>
              <a:gd name="adj" fmla="val 2400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1417440" y="53663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Navigation Design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1417440" y="5856807"/>
            <a:ext cx="693277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Clear and logical navigation to all sections.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1" y="3719397"/>
            <a:ext cx="813833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Languages/ Technologies Used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93794" y="5108496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2876669" y="510849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2636759" y="48533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2825472" y="4938355"/>
            <a:ext cx="132755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1474352" y="612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  <a:ea typeface="Outfit Extra Bold" pitchFamily="34" charset="-122"/>
                <a:cs typeface="Outfit Extra Bold" pitchFamily="34" charset="-120"/>
              </a:rPr>
              <a:t>HTML</a:t>
            </a:r>
            <a:endParaRPr lang="en-US" sz="2100" dirty="0">
              <a:latin typeface="+mj-lt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20605" y="661964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Structure of the website.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299842" y="510849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7059932" y="48533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7217093" y="4938355"/>
            <a:ext cx="195978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5897523" y="612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  <a:ea typeface="Outfit Extra Bold" pitchFamily="34" charset="-122"/>
                <a:cs typeface="Outfit Extra Bold" pitchFamily="34" charset="-120"/>
              </a:rPr>
              <a:t>CSS</a:t>
            </a:r>
            <a:endParaRPr lang="en-US" sz="2100" dirty="0">
              <a:latin typeface="+mj-lt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5443776" y="6619641"/>
            <a:ext cx="37427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Styling and visual design.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11723013" y="510849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11483103" y="485334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11641454" y="4938355"/>
            <a:ext cx="193597" cy="34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50"/>
              </a:lnSpc>
            </a:pPr>
            <a:r>
              <a:rPr lang="en-US" sz="27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10320696" y="61292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</a:rPr>
              <a:t>BACKEND</a:t>
            </a:r>
            <a:endParaRPr lang="en-US" sz="2100" dirty="0">
              <a:latin typeface="+mj-lt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9866949" y="6619637"/>
            <a:ext cx="3742730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Mongo DB and Node.js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25853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Challenges Faced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247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</a:rPr>
              <a:t>Design &amp; Layout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06478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28421" y="442805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</a:rPr>
              <a:t>Connecting Backend</a:t>
            </a:r>
            <a:endParaRPr lang="en-US" sz="21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1" y="9799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Key Learnings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2259963" y="2411068"/>
            <a:ext cx="17096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  <a:ea typeface="Outfit Extra Bold" pitchFamily="34" charset="-122"/>
                <a:cs typeface="Outfit Extra Bold" pitchFamily="34" charset="-120"/>
              </a:rPr>
              <a:t>Skills Gained</a:t>
            </a:r>
            <a:endParaRPr lang="en-US" sz="2100" dirty="0">
              <a:latin typeface="+mj-lt"/>
            </a:endParaRPr>
          </a:p>
        </p:txBody>
      </p:sp>
      <p:sp>
        <p:nvSpPr>
          <p:cNvPr id="6" name="Shape 3"/>
          <p:cNvSpPr/>
          <p:nvPr/>
        </p:nvSpPr>
        <p:spPr>
          <a:xfrm>
            <a:off x="1867853" y="3005306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5"/>
          <p:cNvSpPr/>
          <p:nvPr/>
        </p:nvSpPr>
        <p:spPr>
          <a:xfrm>
            <a:off x="2259963" y="3275698"/>
            <a:ext cx="2333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</a:rPr>
              <a:t>HTML + CSS</a:t>
            </a:r>
            <a:endParaRPr lang="en-US" sz="2100" dirty="0">
              <a:latin typeface="+mj-lt"/>
            </a:endParaRPr>
          </a:p>
        </p:txBody>
      </p:sp>
      <p:sp>
        <p:nvSpPr>
          <p:cNvPr id="13" name="Shape 3">
            <a:extLst>
              <a:ext uri="{FF2B5EF4-FFF2-40B4-BE49-F238E27FC236}">
                <a16:creationId xmlns:a16="http://schemas.microsoft.com/office/drawing/2014/main" id="{84E0B45B-581C-3D53-2DDD-96A3689BB107}"/>
              </a:ext>
            </a:extLst>
          </p:cNvPr>
          <p:cNvSpPr/>
          <p:nvPr/>
        </p:nvSpPr>
        <p:spPr>
          <a:xfrm>
            <a:off x="1867853" y="3877560"/>
            <a:ext cx="8054816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5">
            <a:extLst>
              <a:ext uri="{FF2B5EF4-FFF2-40B4-BE49-F238E27FC236}">
                <a16:creationId xmlns:a16="http://schemas.microsoft.com/office/drawing/2014/main" id="{F63F9223-0EDA-2E56-3B81-B1D2240B8D55}"/>
              </a:ext>
            </a:extLst>
          </p:cNvPr>
          <p:cNvSpPr/>
          <p:nvPr/>
        </p:nvSpPr>
        <p:spPr>
          <a:xfrm>
            <a:off x="2259963" y="4159636"/>
            <a:ext cx="23330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A2742"/>
                </a:solidFill>
                <a:latin typeface="+mj-lt"/>
              </a:rPr>
              <a:t>Brief knowledge on connecting database</a:t>
            </a:r>
            <a:endParaRPr lang="en-US" sz="21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1" y="304598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Thank You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1" y="252305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PROBLEM  STATEMENT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2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Project Overview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4" y="4379955"/>
            <a:ext cx="567058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Digital platform to simplify and manage </a:t>
            </a:r>
          </a:p>
          <a:p>
            <a:pPr>
              <a:lnSpc>
                <a:spcPts val="2850"/>
              </a:lnSpc>
            </a:pPr>
            <a:r>
              <a:rPr lang="en-US" sz="2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teacher’s tasks.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7599523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1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Objectives</a:t>
            </a:r>
            <a:endParaRPr lang="en-US" sz="21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599526" y="43799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49" indent="-342849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Intuitive interface for teachers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7599526" y="4822154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49" indent="-342849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Streamline class management tasks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599526" y="52643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849" indent="-342849">
              <a:lnSpc>
                <a:spcPts val="2850"/>
              </a:lnSpc>
              <a:buSzPct val="100000"/>
              <a:buChar char="•"/>
            </a:pPr>
            <a:r>
              <a:rPr lang="en-US" sz="24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Enhance teaching efficiency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28124" y="37421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Features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433034" y="2114907"/>
            <a:ext cx="3195995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504449" y="374218"/>
            <a:ext cx="3897827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8" name="Text 5"/>
          <p:cNvSpPr/>
          <p:nvPr/>
        </p:nvSpPr>
        <p:spPr>
          <a:xfrm>
            <a:off x="10840233" y="52227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8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Courses</a:t>
            </a:r>
            <a:endParaRPr lang="en-US" sz="28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10840233" y="876600"/>
            <a:ext cx="3195995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Organize and view course         materials.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5153520" y="13900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5153524" y="2114907"/>
            <a:ext cx="3195995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93792" y="45066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67468" y="4861016"/>
            <a:ext cx="3195995" cy="7258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endParaRPr lang="en-US" sz="1700" dirty="0"/>
          </a:p>
        </p:txBody>
      </p:sp>
      <p:pic>
        <p:nvPicPr>
          <p:cNvPr id="16" name="Picture 15" descr="WhatsApp Image 2025-01-09 at 6.44.02 PM.jpe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456025" y="2262962"/>
            <a:ext cx="9982205" cy="5629263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/>
          <p:cNvSpPr/>
          <p:nvPr/>
        </p:nvSpPr>
        <p:spPr>
          <a:xfrm>
            <a:off x="4482726" y="375557"/>
            <a:ext cx="5304133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149685" y="601263"/>
            <a:ext cx="2198861" cy="458509"/>
          </a:xfrm>
          <a:prstGeom prst="rect">
            <a:avLst/>
          </a:prstGeom>
        </p:spPr>
        <p:txBody>
          <a:bodyPr wrap="square" lIns="91427" tIns="45713" rIns="91427" bIns="45713">
            <a:spAutoFit/>
          </a:bodyPr>
          <a:lstStyle/>
          <a:p>
            <a:pPr>
              <a:lnSpc>
                <a:spcPts val="2750"/>
              </a:lnSpc>
            </a:pPr>
            <a:r>
              <a:rPr lang="en-US" sz="29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Profile</a:t>
            </a:r>
            <a:endParaRPr lang="en-US" sz="29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67773" y="1094016"/>
            <a:ext cx="4780450" cy="464216"/>
          </a:xfrm>
          <a:prstGeom prst="rect">
            <a:avLst/>
          </a:prstGeom>
        </p:spPr>
        <p:txBody>
          <a:bodyPr wrap="none" lIns="91427" tIns="45713" rIns="91427" bIns="45713">
            <a:spAutoFit/>
          </a:bodyPr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Manage personal and professional details.</a:t>
            </a:r>
            <a:endParaRPr lang="en-US" dirty="0"/>
          </a:p>
        </p:txBody>
      </p:sp>
      <p:pic>
        <p:nvPicPr>
          <p:cNvPr id="12" name="Picture 11" descr="WhatsApp Image 2025-01-09 at 6.44.04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861" y="2286355"/>
            <a:ext cx="10266508" cy="5454084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5-01-09 at 6.44.03 PM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9999" y="2215073"/>
            <a:ext cx="10164534" cy="5399909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3" name="Shape 7"/>
          <p:cNvSpPr/>
          <p:nvPr/>
        </p:nvSpPr>
        <p:spPr>
          <a:xfrm>
            <a:off x="5482769" y="325134"/>
            <a:ext cx="3664862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930902" y="447770"/>
            <a:ext cx="2198011" cy="451391"/>
          </a:xfrm>
          <a:prstGeom prst="rect">
            <a:avLst/>
          </a:prstGeom>
        </p:spPr>
        <p:txBody>
          <a:bodyPr wrap="none" lIns="91427" tIns="45713" rIns="91427" bIns="45713">
            <a:spAutoFit/>
          </a:bodyPr>
          <a:lstStyle/>
          <a:p>
            <a:pPr>
              <a:lnSpc>
                <a:spcPts val="2750"/>
              </a:lnSpc>
            </a:pPr>
            <a:r>
              <a:rPr lang="en-US" sz="29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Attendance</a:t>
            </a:r>
            <a:endParaRPr lang="en-US" sz="29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30902" y="896369"/>
            <a:ext cx="3216730" cy="836112"/>
          </a:xfrm>
          <a:prstGeom prst="rect">
            <a:avLst/>
          </a:prstGeom>
        </p:spPr>
        <p:txBody>
          <a:bodyPr wrap="square" lIns="91427" tIns="45713" rIns="91427" bIns="45713">
            <a:spAutoFit/>
          </a:bodyPr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Record, edit, and view student attendance.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hatsApp Image 2025-01-09 at 6.44.03 PM (1)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2" y="2589098"/>
            <a:ext cx="9421586" cy="5005217"/>
          </a:xfrm>
          <a:prstGeom prst="rect">
            <a:avLst/>
          </a:pr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  <a:softEdge rad="112500"/>
          </a:effectLst>
        </p:spPr>
      </p:pic>
      <p:sp>
        <p:nvSpPr>
          <p:cNvPr id="3" name="Shape 10"/>
          <p:cNvSpPr/>
          <p:nvPr/>
        </p:nvSpPr>
        <p:spPr>
          <a:xfrm>
            <a:off x="4815284" y="310246"/>
            <a:ext cx="3664862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4864047" y="407644"/>
            <a:ext cx="2596243" cy="458509"/>
          </a:xfrm>
          <a:prstGeom prst="rect">
            <a:avLst/>
          </a:prstGeom>
        </p:spPr>
        <p:txBody>
          <a:bodyPr wrap="square" lIns="91427" tIns="45713" rIns="91427" bIns="45713">
            <a:spAutoFit/>
          </a:bodyPr>
          <a:lstStyle/>
          <a:p>
            <a:pPr>
              <a:lnSpc>
                <a:spcPts val="2750"/>
              </a:lnSpc>
            </a:pPr>
            <a:r>
              <a:rPr lang="en-US" sz="2900" b="1" dirty="0">
                <a:solidFill>
                  <a:srgbClr val="2A2742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Exams</a:t>
            </a:r>
            <a:endParaRPr lang="en-US" sz="29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864047" y="747488"/>
            <a:ext cx="3446978" cy="836112"/>
          </a:xfrm>
          <a:prstGeom prst="rect">
            <a:avLst/>
          </a:prstGeom>
        </p:spPr>
        <p:txBody>
          <a:bodyPr wrap="square" lIns="91427" tIns="45713" rIns="91427" bIns="45713">
            <a:spAutoFit/>
          </a:bodyPr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Manage exam schedules and marks.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00339" y="479108"/>
            <a:ext cx="362972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Functionality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222295" y="246561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09414" y="1649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9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Navigation</a:t>
            </a:r>
            <a:endParaRPr lang="en-US" sz="29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09414" y="204932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Smooth transitions between sections.</a:t>
            </a:r>
            <a:endParaRPr lang="en-US" sz="2000" dirty="0"/>
          </a:p>
        </p:txBody>
      </p:sp>
      <p:pic>
        <p:nvPicPr>
          <p:cNvPr id="3" name="bandicam 2025-01-10 09-53-14-514">
            <a:hlinkClick r:id="" action="ppaction://media"/>
            <a:extLst>
              <a:ext uri="{FF2B5EF4-FFF2-40B4-BE49-F238E27FC236}">
                <a16:creationId xmlns:a16="http://schemas.microsoft.com/office/drawing/2014/main" id="{02E5930F-62A4-7BD8-E772-50BA897AF7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88063" y="2647069"/>
            <a:ext cx="9943742" cy="53020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049675" y="522515"/>
            <a:ext cx="3659950" cy="765773"/>
          </a:xfrm>
          <a:prstGeom prst="rect">
            <a:avLst/>
          </a:prstGeom>
        </p:spPr>
        <p:txBody>
          <a:bodyPr wrap="none" lIns="91427" tIns="45713" rIns="91427" bIns="45713">
            <a:spAutoFit/>
          </a:bodyPr>
          <a:lstStyle/>
          <a:p>
            <a:pPr>
              <a:lnSpc>
                <a:spcPts val="5550"/>
              </a:lnSpc>
            </a:pPr>
            <a:r>
              <a:rPr lang="en-US" sz="44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Functionality</a:t>
            </a:r>
            <a:endParaRPr lang="en-US" sz="44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67533" y="2449287"/>
            <a:ext cx="251966" cy="464216"/>
          </a:xfrm>
          <a:prstGeom prst="rect">
            <a:avLst/>
          </a:prstGeom>
        </p:spPr>
        <p:txBody>
          <a:bodyPr wrap="none" lIns="91427" tIns="45713" rIns="91427" bIns="45713">
            <a:spAutoFit/>
          </a:bodyPr>
          <a:lstStyle/>
          <a:p>
            <a:pPr>
              <a:lnSpc>
                <a:spcPts val="2850"/>
              </a:lnSpc>
            </a:pPr>
            <a:r>
              <a:rPr lang="en-US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.</a:t>
            </a:r>
            <a:endParaRPr lang="en-US" dirty="0"/>
          </a:p>
        </p:txBody>
      </p:sp>
      <p:sp>
        <p:nvSpPr>
          <p:cNvPr id="3" name="Text 3">
            <a:extLst>
              <a:ext uri="{FF2B5EF4-FFF2-40B4-BE49-F238E27FC236}">
                <a16:creationId xmlns:a16="http://schemas.microsoft.com/office/drawing/2014/main" id="{8174B21D-5EC4-DCA2-B1DB-58586B5A91F3}"/>
              </a:ext>
            </a:extLst>
          </p:cNvPr>
          <p:cNvSpPr/>
          <p:nvPr/>
        </p:nvSpPr>
        <p:spPr>
          <a:xfrm>
            <a:off x="509414" y="16491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750"/>
              </a:lnSpc>
            </a:pPr>
            <a:r>
              <a:rPr lang="en-US" sz="2900" b="1" dirty="0">
                <a:solidFill>
                  <a:srgbClr val="231971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Data Entry</a:t>
            </a:r>
            <a:endParaRPr lang="en-US" sz="29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bandicam 2025-01-09 18-35-33-926">
            <a:hlinkClick r:id="" action="ppaction://media"/>
            <a:extLst>
              <a:ext uri="{FF2B5EF4-FFF2-40B4-BE49-F238E27FC236}">
                <a16:creationId xmlns:a16="http://schemas.microsoft.com/office/drawing/2014/main" id="{71778955-97EB-EF1E-4082-F3700B5D9F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6645" y="2248580"/>
            <a:ext cx="9998710" cy="56242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7285" y="456008"/>
            <a:ext cx="3595830" cy="646317"/>
          </a:xfrm>
          <a:prstGeom prst="rect">
            <a:avLst/>
          </a:prstGeom>
          <a:noFill/>
        </p:spPr>
        <p:txBody>
          <a:bodyPr wrap="none" lIns="91427" tIns="45713" rIns="91427" bIns="45713" rtlCol="0">
            <a:spAutoFit/>
          </a:bodyPr>
          <a:lstStyle/>
          <a:p>
            <a:r>
              <a:rPr lang="en-GB" sz="3600" b="1" dirty="0">
                <a:solidFill>
                  <a:srgbClr val="7030A0"/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HOVER EFFECTs</a:t>
            </a:r>
          </a:p>
        </p:txBody>
      </p:sp>
      <p:pic>
        <p:nvPicPr>
          <p:cNvPr id="3" name="bandicam 2025-01-10 10-00-55-122">
            <a:hlinkClick r:id="" action="ppaction://media"/>
            <a:extLst>
              <a:ext uri="{FF2B5EF4-FFF2-40B4-BE49-F238E27FC236}">
                <a16:creationId xmlns:a16="http://schemas.microsoft.com/office/drawing/2014/main" id="{433545E3-468B-D357-596F-8DB5EA0307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4518" y="1471772"/>
            <a:ext cx="10921364" cy="58233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</TotalTime>
  <Words>172</Words>
  <Application>Microsoft Office PowerPoint</Application>
  <PresentationFormat>Custom</PresentationFormat>
  <Paragraphs>65</Paragraphs>
  <Slides>14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ADLaM Display</vt:lpstr>
      <vt:lpstr>Calibri</vt:lpstr>
      <vt:lpstr>Arial</vt:lpstr>
      <vt:lpstr>Arimo</vt:lpstr>
      <vt:lpstr>Wingdings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Ahmed Gul</cp:lastModifiedBy>
  <cp:revision>16</cp:revision>
  <dcterms:created xsi:type="dcterms:W3CDTF">2025-01-09T14:11:59Z</dcterms:created>
  <dcterms:modified xsi:type="dcterms:W3CDTF">2025-01-10T05:15:35Z</dcterms:modified>
</cp:coreProperties>
</file>